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Mokoto" charset="1" panose="00000000000000000000"/>
      <p:regular r:id="rId27"/>
    </p:embeddedFont>
    <p:embeddedFont>
      <p:font typeface="Open Sans Bold" charset="1" panose="020B0806030504020204"/>
      <p:regular r:id="rId28"/>
    </p:embeddedFont>
    <p:embeddedFont>
      <p:font typeface="Roboto Mono" charset="1" panose="00000000000000000000"/>
      <p:regular r:id="rId29"/>
    </p:embeddedFont>
    <p:embeddedFont>
      <p:font typeface="Robolt Vintage" charset="1" panose="02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3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47248" y="3526042"/>
            <a:ext cx="19382497" cy="181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6"/>
              </a:lnSpc>
            </a:pPr>
            <a:r>
              <a:rPr lang="en-US" sz="1059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23684" y="5464722"/>
            <a:ext cx="11240631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Rayimjonov Eldorbek, Nurmuhammadov Xusan, Mahmudov Asilbek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59315" y="6777281"/>
            <a:ext cx="11005001" cy="82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(Elektron Tibbiy Karta)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7581" y="1028700"/>
            <a:ext cx="12952837" cy="8127906"/>
          </a:xfrm>
          <a:custGeom>
            <a:avLst/>
            <a:gdLst/>
            <a:ahLst/>
            <a:cxnLst/>
            <a:rect r="r" b="b" t="t" l="l"/>
            <a:pathLst>
              <a:path h="8127906" w="12952837">
                <a:moveTo>
                  <a:pt x="0" y="0"/>
                </a:moveTo>
                <a:lnTo>
                  <a:pt x="12952838" y="0"/>
                </a:lnTo>
                <a:lnTo>
                  <a:pt x="12952838" y="8127906"/>
                </a:lnTo>
                <a:lnTo>
                  <a:pt x="0" y="812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109973">
            <a:off x="5754147" y="8047815"/>
            <a:ext cx="1293278" cy="1288428"/>
          </a:xfrm>
          <a:custGeom>
            <a:avLst/>
            <a:gdLst/>
            <a:ahLst/>
            <a:cxnLst/>
            <a:rect r="r" b="b" t="t" l="l"/>
            <a:pathLst>
              <a:path h="1288428" w="1293278">
                <a:moveTo>
                  <a:pt x="0" y="0"/>
                </a:moveTo>
                <a:lnTo>
                  <a:pt x="1293278" y="0"/>
                </a:lnTo>
                <a:lnTo>
                  <a:pt x="1293278" y="1288428"/>
                </a:lnTo>
                <a:lnTo>
                  <a:pt x="0" y="1288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9833" y="168410"/>
            <a:ext cx="6889467" cy="2953859"/>
          </a:xfrm>
          <a:custGeom>
            <a:avLst/>
            <a:gdLst/>
            <a:ahLst/>
            <a:cxnLst/>
            <a:rect r="r" b="b" t="t" l="l"/>
            <a:pathLst>
              <a:path h="2953859" w="6889467">
                <a:moveTo>
                  <a:pt x="0" y="0"/>
                </a:moveTo>
                <a:lnTo>
                  <a:pt x="6889467" y="0"/>
                </a:lnTo>
                <a:lnTo>
                  <a:pt x="6889467" y="2953858"/>
                </a:lnTo>
                <a:lnTo>
                  <a:pt x="0" y="295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43973" y="971550"/>
            <a:ext cx="6118510" cy="100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2867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Oila azolarini </a:t>
            </a:r>
          </a:p>
          <a:p>
            <a:pPr algn="ctr"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kasalliklarini korish imkoni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00285" y="9378093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012" y="2497167"/>
            <a:ext cx="15313975" cy="6894269"/>
          </a:xfrm>
          <a:custGeom>
            <a:avLst/>
            <a:gdLst/>
            <a:ahLst/>
            <a:cxnLst/>
            <a:rect r="r" b="b" t="t" l="l"/>
            <a:pathLst>
              <a:path h="6894269" w="15313975">
                <a:moveTo>
                  <a:pt x="0" y="0"/>
                </a:moveTo>
                <a:lnTo>
                  <a:pt x="15313976" y="0"/>
                </a:lnTo>
                <a:lnTo>
                  <a:pt x="15313976" y="6894269"/>
                </a:lnTo>
                <a:lnTo>
                  <a:pt x="0" y="689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" t="0" r="-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5784" y="1028700"/>
            <a:ext cx="10232931" cy="2200080"/>
          </a:xfrm>
          <a:custGeom>
            <a:avLst/>
            <a:gdLst/>
            <a:ahLst/>
            <a:cxnLst/>
            <a:rect r="r" b="b" t="t" l="l"/>
            <a:pathLst>
              <a:path h="2200080" w="10232931">
                <a:moveTo>
                  <a:pt x="0" y="0"/>
                </a:moveTo>
                <a:lnTo>
                  <a:pt x="10232931" y="0"/>
                </a:lnTo>
                <a:lnTo>
                  <a:pt x="10232931" y="2200080"/>
                </a:lnTo>
                <a:lnTo>
                  <a:pt x="0" y="22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91918" y="1701298"/>
            <a:ext cx="8831958" cy="76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3"/>
              </a:lnSpc>
            </a:pPr>
            <a:r>
              <a:rPr lang="en-US" sz="448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Qo’shimcha menyular bo’limi.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00285" y="9378093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915" y="1910104"/>
            <a:ext cx="3515912" cy="6063538"/>
          </a:xfrm>
          <a:custGeom>
            <a:avLst/>
            <a:gdLst/>
            <a:ahLst/>
            <a:cxnLst/>
            <a:rect r="r" b="b" t="t" l="l"/>
            <a:pathLst>
              <a:path h="6063538" w="3515912">
                <a:moveTo>
                  <a:pt x="0" y="0"/>
                </a:moveTo>
                <a:lnTo>
                  <a:pt x="3515912" y="0"/>
                </a:lnTo>
                <a:lnTo>
                  <a:pt x="3515912" y="6063538"/>
                </a:lnTo>
                <a:lnTo>
                  <a:pt x="0" y="606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7148" y="1891040"/>
            <a:ext cx="7351404" cy="6101665"/>
          </a:xfrm>
          <a:custGeom>
            <a:avLst/>
            <a:gdLst/>
            <a:ahLst/>
            <a:cxnLst/>
            <a:rect r="r" b="b" t="t" l="l"/>
            <a:pathLst>
              <a:path h="6101665" w="7351404">
                <a:moveTo>
                  <a:pt x="0" y="0"/>
                </a:moveTo>
                <a:lnTo>
                  <a:pt x="7351404" y="0"/>
                </a:lnTo>
                <a:lnTo>
                  <a:pt x="7351404" y="6101666"/>
                </a:lnTo>
                <a:lnTo>
                  <a:pt x="0" y="610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3988" y="1900565"/>
            <a:ext cx="6649237" cy="6146983"/>
          </a:xfrm>
          <a:custGeom>
            <a:avLst/>
            <a:gdLst/>
            <a:ahLst/>
            <a:cxnLst/>
            <a:rect r="r" b="b" t="t" l="l"/>
            <a:pathLst>
              <a:path h="6146983" w="6649237">
                <a:moveTo>
                  <a:pt x="0" y="0"/>
                </a:moveTo>
                <a:lnTo>
                  <a:pt x="6649237" y="0"/>
                </a:lnTo>
                <a:lnTo>
                  <a:pt x="6649237" y="6146984"/>
                </a:lnTo>
                <a:lnTo>
                  <a:pt x="0" y="61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4427" y="226404"/>
            <a:ext cx="7463217" cy="1604592"/>
          </a:xfrm>
          <a:custGeom>
            <a:avLst/>
            <a:gdLst/>
            <a:ahLst/>
            <a:cxnLst/>
            <a:rect r="r" b="b" t="t" l="l"/>
            <a:pathLst>
              <a:path h="1604592" w="7463217">
                <a:moveTo>
                  <a:pt x="0" y="0"/>
                </a:moveTo>
                <a:lnTo>
                  <a:pt x="7463217" y="0"/>
                </a:lnTo>
                <a:lnTo>
                  <a:pt x="7463217" y="1604592"/>
                </a:lnTo>
                <a:lnTo>
                  <a:pt x="0" y="160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32147">
            <a:off x="8171230" y="8178689"/>
            <a:ext cx="986395" cy="1594173"/>
          </a:xfrm>
          <a:custGeom>
            <a:avLst/>
            <a:gdLst/>
            <a:ahLst/>
            <a:cxnLst/>
            <a:rect r="r" b="b" t="t" l="l"/>
            <a:pathLst>
              <a:path h="1594173" w="986395">
                <a:moveTo>
                  <a:pt x="0" y="0"/>
                </a:moveTo>
                <a:lnTo>
                  <a:pt x="986395" y="0"/>
                </a:lnTo>
                <a:lnTo>
                  <a:pt x="986395" y="1594174"/>
                </a:lnTo>
                <a:lnTo>
                  <a:pt x="0" y="1594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91789" y="324376"/>
            <a:ext cx="5464399" cy="133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380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Hohlagan Vrach bilan online chat qilish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86900"/>
            <a:ext cx="9141956" cy="8250616"/>
          </a:xfrm>
          <a:custGeom>
            <a:avLst/>
            <a:gdLst/>
            <a:ahLst/>
            <a:cxnLst/>
            <a:rect r="r" b="b" t="t" l="l"/>
            <a:pathLst>
              <a:path h="8250616" w="9141956">
                <a:moveTo>
                  <a:pt x="0" y="0"/>
                </a:moveTo>
                <a:lnTo>
                  <a:pt x="9141956" y="0"/>
                </a:lnTo>
                <a:lnTo>
                  <a:pt x="9141956" y="8250616"/>
                </a:lnTo>
                <a:lnTo>
                  <a:pt x="0" y="825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8049" y="1249917"/>
            <a:ext cx="6391922" cy="4114800"/>
          </a:xfrm>
          <a:custGeom>
            <a:avLst/>
            <a:gdLst/>
            <a:ahLst/>
            <a:cxnLst/>
            <a:rect r="r" b="b" t="t" l="l"/>
            <a:pathLst>
              <a:path h="4114800" w="6391922">
                <a:moveTo>
                  <a:pt x="0" y="0"/>
                </a:moveTo>
                <a:lnTo>
                  <a:pt x="6391923" y="0"/>
                </a:lnTo>
                <a:lnTo>
                  <a:pt x="6391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43463" y="1696161"/>
            <a:ext cx="5472208" cy="313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2"/>
              </a:lnSpc>
            </a:pPr>
            <a:r>
              <a:rPr lang="en-US" sz="445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Vrach mutaxasisligini tanlash va u bilan chat qilish.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00285" y="9378093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019" y="1975874"/>
            <a:ext cx="4790068" cy="6335251"/>
          </a:xfrm>
          <a:custGeom>
            <a:avLst/>
            <a:gdLst/>
            <a:ahLst/>
            <a:cxnLst/>
            <a:rect r="r" b="b" t="t" l="l"/>
            <a:pathLst>
              <a:path h="6335251" w="4790068">
                <a:moveTo>
                  <a:pt x="0" y="0"/>
                </a:moveTo>
                <a:lnTo>
                  <a:pt x="4790068" y="0"/>
                </a:lnTo>
                <a:lnTo>
                  <a:pt x="4790068" y="6335252"/>
                </a:lnTo>
                <a:lnTo>
                  <a:pt x="0" y="63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2723" y="3894770"/>
            <a:ext cx="9028222" cy="5778062"/>
          </a:xfrm>
          <a:custGeom>
            <a:avLst/>
            <a:gdLst/>
            <a:ahLst/>
            <a:cxnLst/>
            <a:rect r="r" b="b" t="t" l="l"/>
            <a:pathLst>
              <a:path h="5778062" w="9028222">
                <a:moveTo>
                  <a:pt x="0" y="0"/>
                </a:moveTo>
                <a:lnTo>
                  <a:pt x="9028222" y="0"/>
                </a:lnTo>
                <a:lnTo>
                  <a:pt x="902822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8113" y="453510"/>
            <a:ext cx="8364644" cy="2958993"/>
          </a:xfrm>
          <a:custGeom>
            <a:avLst/>
            <a:gdLst/>
            <a:ahLst/>
            <a:cxnLst/>
            <a:rect r="r" b="b" t="t" l="l"/>
            <a:pathLst>
              <a:path h="2958993" w="8364644">
                <a:moveTo>
                  <a:pt x="0" y="0"/>
                </a:moveTo>
                <a:lnTo>
                  <a:pt x="8364645" y="0"/>
                </a:lnTo>
                <a:lnTo>
                  <a:pt x="8364645" y="2958993"/>
                </a:lnTo>
                <a:lnTo>
                  <a:pt x="0" y="2958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22723" y="684300"/>
            <a:ext cx="6976599" cy="240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8"/>
              </a:lnSpc>
            </a:pPr>
            <a:r>
              <a:rPr lang="en-US" sz="347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Teridagi kasallikni rasimga olish va uni yuklash orqali kerakli maslahat va qollanma va retsepni olish imkoni.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3635" y="9596632"/>
            <a:ext cx="6353602" cy="60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47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290639"/>
            <a:ext cx="4535246" cy="5727501"/>
          </a:xfrm>
          <a:custGeom>
            <a:avLst/>
            <a:gdLst/>
            <a:ahLst/>
            <a:cxnLst/>
            <a:rect r="r" b="b" t="t" l="l"/>
            <a:pathLst>
              <a:path h="5727501" w="4535246">
                <a:moveTo>
                  <a:pt x="0" y="0"/>
                </a:moveTo>
                <a:lnTo>
                  <a:pt x="4535246" y="0"/>
                </a:lnTo>
                <a:lnTo>
                  <a:pt x="4535246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5354" y="263233"/>
            <a:ext cx="11301259" cy="3828301"/>
          </a:xfrm>
          <a:custGeom>
            <a:avLst/>
            <a:gdLst/>
            <a:ahLst/>
            <a:cxnLst/>
            <a:rect r="r" b="b" t="t" l="l"/>
            <a:pathLst>
              <a:path h="3828301" w="11301259">
                <a:moveTo>
                  <a:pt x="0" y="0"/>
                </a:moveTo>
                <a:lnTo>
                  <a:pt x="11301259" y="0"/>
                </a:lnTo>
                <a:lnTo>
                  <a:pt x="11301259" y="3828301"/>
                </a:lnTo>
                <a:lnTo>
                  <a:pt x="0" y="3828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04216" y="4328046"/>
            <a:ext cx="9603535" cy="5690094"/>
          </a:xfrm>
          <a:custGeom>
            <a:avLst/>
            <a:gdLst/>
            <a:ahLst/>
            <a:cxnLst/>
            <a:rect r="r" b="b" t="t" l="l"/>
            <a:pathLst>
              <a:path h="5690094" w="9603535">
                <a:moveTo>
                  <a:pt x="0" y="0"/>
                </a:moveTo>
                <a:lnTo>
                  <a:pt x="9603535" y="0"/>
                </a:lnTo>
                <a:lnTo>
                  <a:pt x="9603535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65472" y="263233"/>
            <a:ext cx="5781060" cy="3721557"/>
          </a:xfrm>
          <a:custGeom>
            <a:avLst/>
            <a:gdLst/>
            <a:ahLst/>
            <a:cxnLst/>
            <a:rect r="r" b="b" t="t" l="l"/>
            <a:pathLst>
              <a:path h="3721557" w="5781060">
                <a:moveTo>
                  <a:pt x="0" y="0"/>
                </a:moveTo>
                <a:lnTo>
                  <a:pt x="5781060" y="0"/>
                </a:lnTo>
                <a:lnTo>
                  <a:pt x="5781060" y="3721557"/>
                </a:lnTo>
                <a:lnTo>
                  <a:pt x="0" y="37215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0972800" y="8417940"/>
            <a:ext cx="7315200" cy="1600200"/>
          </a:xfrm>
          <a:custGeom>
            <a:avLst/>
            <a:gdLst/>
            <a:ahLst/>
            <a:cxnLst/>
            <a:rect r="r" b="b" t="t" l="l"/>
            <a:pathLst>
              <a:path h="1600200" w="7315200">
                <a:moveTo>
                  <a:pt x="0" y="0"/>
                </a:moveTo>
                <a:lnTo>
                  <a:pt x="7315200" y="0"/>
                </a:lnTo>
                <a:lnTo>
                  <a:pt x="7315200" y="1600200"/>
                </a:ln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372" y="581438"/>
            <a:ext cx="5431210" cy="300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432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sizda bolayotgan og’riqlarni yozasiz va sizga kerakli dorilarni chiqaradi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29039" y="8442909"/>
            <a:ext cx="6802723" cy="150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290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Dorini tasiri foydasi zarari Tafsiyasi</a:t>
            </a:r>
          </a:p>
          <a:p>
            <a:pPr algn="ctr">
              <a:lnSpc>
                <a:spcPts val="4062"/>
              </a:lnSpc>
            </a:pPr>
            <a:r>
              <a:rPr lang="en-US" sz="290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ishlabchiqilgan mamlakati </a:t>
            </a:r>
          </a:p>
          <a:p>
            <a:pPr algn="ctr">
              <a:lnSpc>
                <a:spcPts val="4062"/>
              </a:lnSpc>
            </a:pPr>
            <a:r>
              <a:rPr lang="en-US" sz="290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Yaroqlilik mudati.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1779" y="2991890"/>
            <a:ext cx="3765207" cy="4908403"/>
          </a:xfrm>
          <a:custGeom>
            <a:avLst/>
            <a:gdLst/>
            <a:ahLst/>
            <a:cxnLst/>
            <a:rect r="r" b="b" t="t" l="l"/>
            <a:pathLst>
              <a:path h="4908403" w="3765207">
                <a:moveTo>
                  <a:pt x="0" y="0"/>
                </a:moveTo>
                <a:lnTo>
                  <a:pt x="3765207" y="0"/>
                </a:lnTo>
                <a:lnTo>
                  <a:pt x="3765207" y="4908403"/>
                </a:lnTo>
                <a:lnTo>
                  <a:pt x="0" y="4908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17557" y="2991890"/>
            <a:ext cx="10066540" cy="5335266"/>
          </a:xfrm>
          <a:custGeom>
            <a:avLst/>
            <a:gdLst/>
            <a:ahLst/>
            <a:cxnLst/>
            <a:rect r="r" b="b" t="t" l="l"/>
            <a:pathLst>
              <a:path h="5335266" w="10066540">
                <a:moveTo>
                  <a:pt x="0" y="0"/>
                </a:moveTo>
                <a:lnTo>
                  <a:pt x="10066540" y="0"/>
                </a:lnTo>
                <a:lnTo>
                  <a:pt x="10066540" y="5335266"/>
                </a:lnTo>
                <a:lnTo>
                  <a:pt x="0" y="5335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7665" y="519878"/>
            <a:ext cx="10253786" cy="2243016"/>
          </a:xfrm>
          <a:custGeom>
            <a:avLst/>
            <a:gdLst/>
            <a:ahLst/>
            <a:cxnLst/>
            <a:rect r="r" b="b" t="t" l="l"/>
            <a:pathLst>
              <a:path h="2243016" w="10253786">
                <a:moveTo>
                  <a:pt x="0" y="0"/>
                </a:moveTo>
                <a:lnTo>
                  <a:pt x="10253786" y="0"/>
                </a:lnTo>
                <a:lnTo>
                  <a:pt x="10253786" y="2243016"/>
                </a:lnTo>
                <a:lnTo>
                  <a:pt x="0" y="2243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747665" y="8039997"/>
            <a:ext cx="6969314" cy="2047236"/>
          </a:xfrm>
          <a:custGeom>
            <a:avLst/>
            <a:gdLst/>
            <a:ahLst/>
            <a:cxnLst/>
            <a:rect r="r" b="b" t="t" l="l"/>
            <a:pathLst>
              <a:path h="2047236" w="6969314">
                <a:moveTo>
                  <a:pt x="0" y="0"/>
                </a:moveTo>
                <a:lnTo>
                  <a:pt x="6969314" y="0"/>
                </a:lnTo>
                <a:lnTo>
                  <a:pt x="6969314" y="2047236"/>
                </a:lnTo>
                <a:lnTo>
                  <a:pt x="0" y="2047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7217" y="842655"/>
            <a:ext cx="9094682" cy="154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4"/>
              </a:lnSpc>
            </a:pPr>
            <a:r>
              <a:rPr lang="en-US" sz="296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Karta orqali chaqirish, Chaqiruvni kuzatish borish, Shifokor Bemorning Elektron kartasini korish va to’ldirish imkoni beradi.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82384" y="8584874"/>
            <a:ext cx="6369205" cy="94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277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Chaquruvlar tarixini korish  qilingan</a:t>
            </a:r>
          </a:p>
          <a:p>
            <a:pPr algn="ctr">
              <a:lnSpc>
                <a:spcPts val="3879"/>
              </a:lnSpc>
            </a:pPr>
            <a:r>
              <a:rPr lang="en-US" sz="277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muolajalar tarixini korish imkoni.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5388" y="9172575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1774" y="5705624"/>
            <a:ext cx="4832986" cy="4244266"/>
          </a:xfrm>
          <a:custGeom>
            <a:avLst/>
            <a:gdLst/>
            <a:ahLst/>
            <a:cxnLst/>
            <a:rect r="r" b="b" t="t" l="l"/>
            <a:pathLst>
              <a:path h="4244266" w="4832986">
                <a:moveTo>
                  <a:pt x="0" y="0"/>
                </a:moveTo>
                <a:lnTo>
                  <a:pt x="4832987" y="0"/>
                </a:lnTo>
                <a:lnTo>
                  <a:pt x="4832987" y="4244266"/>
                </a:lnTo>
                <a:lnTo>
                  <a:pt x="0" y="424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9435" y="5705624"/>
            <a:ext cx="11301259" cy="4096706"/>
          </a:xfrm>
          <a:custGeom>
            <a:avLst/>
            <a:gdLst/>
            <a:ahLst/>
            <a:cxnLst/>
            <a:rect r="r" b="b" t="t" l="l"/>
            <a:pathLst>
              <a:path h="4096706" w="11301259">
                <a:moveTo>
                  <a:pt x="0" y="0"/>
                </a:moveTo>
                <a:lnTo>
                  <a:pt x="11301259" y="0"/>
                </a:lnTo>
                <a:lnTo>
                  <a:pt x="11301259" y="4096707"/>
                </a:lnTo>
                <a:lnTo>
                  <a:pt x="0" y="4096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1633" y="185338"/>
            <a:ext cx="8205299" cy="5282161"/>
          </a:xfrm>
          <a:custGeom>
            <a:avLst/>
            <a:gdLst/>
            <a:ahLst/>
            <a:cxnLst/>
            <a:rect r="r" b="b" t="t" l="l"/>
            <a:pathLst>
              <a:path h="5282161" w="8205299">
                <a:moveTo>
                  <a:pt x="0" y="0"/>
                </a:moveTo>
                <a:lnTo>
                  <a:pt x="8205299" y="0"/>
                </a:lnTo>
                <a:lnTo>
                  <a:pt x="8205299" y="5282161"/>
                </a:lnTo>
                <a:lnTo>
                  <a:pt x="0" y="5282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9435" y="130219"/>
            <a:ext cx="9662198" cy="5519530"/>
          </a:xfrm>
          <a:custGeom>
            <a:avLst/>
            <a:gdLst/>
            <a:ahLst/>
            <a:cxnLst/>
            <a:rect r="r" b="b" t="t" l="l"/>
            <a:pathLst>
              <a:path h="5519530" w="9662198">
                <a:moveTo>
                  <a:pt x="0" y="0"/>
                </a:moveTo>
                <a:lnTo>
                  <a:pt x="9662198" y="0"/>
                </a:lnTo>
                <a:lnTo>
                  <a:pt x="9662198" y="5519531"/>
                </a:lnTo>
                <a:lnTo>
                  <a:pt x="0" y="551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75518" y="713948"/>
            <a:ext cx="7512482" cy="41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91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Qon bosmi o’lchash va tahlil qilish kerakli tafsiyalarni berish, Havf omilini taxlil qilish, Xulosa chiqarish, O’lchovlar tarixini muntazam kuzatib borish imkoni.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913" y="265052"/>
            <a:ext cx="4812799" cy="5972086"/>
          </a:xfrm>
          <a:custGeom>
            <a:avLst/>
            <a:gdLst/>
            <a:ahLst/>
            <a:cxnLst/>
            <a:rect r="r" b="b" t="t" l="l"/>
            <a:pathLst>
              <a:path h="5972086" w="4812799">
                <a:moveTo>
                  <a:pt x="0" y="0"/>
                </a:moveTo>
                <a:lnTo>
                  <a:pt x="4812799" y="0"/>
                </a:lnTo>
                <a:lnTo>
                  <a:pt x="4812799" y="5972087"/>
                </a:lnTo>
                <a:lnTo>
                  <a:pt x="0" y="597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50200" y="552647"/>
            <a:ext cx="11125289" cy="6939399"/>
          </a:xfrm>
          <a:custGeom>
            <a:avLst/>
            <a:gdLst/>
            <a:ahLst/>
            <a:cxnLst/>
            <a:rect r="r" b="b" t="t" l="l"/>
            <a:pathLst>
              <a:path h="6939399" w="11125289">
                <a:moveTo>
                  <a:pt x="0" y="0"/>
                </a:moveTo>
                <a:lnTo>
                  <a:pt x="11125288" y="0"/>
                </a:lnTo>
                <a:lnTo>
                  <a:pt x="11125288" y="6939399"/>
                </a:lnTo>
                <a:lnTo>
                  <a:pt x="0" y="6939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379913" y="6852593"/>
            <a:ext cx="8386052" cy="2966566"/>
          </a:xfrm>
          <a:custGeom>
            <a:avLst/>
            <a:gdLst/>
            <a:ahLst/>
            <a:cxnLst/>
            <a:rect r="r" b="b" t="t" l="l"/>
            <a:pathLst>
              <a:path h="2966566" w="8386052">
                <a:moveTo>
                  <a:pt x="0" y="0"/>
                </a:moveTo>
                <a:lnTo>
                  <a:pt x="8386052" y="0"/>
                </a:lnTo>
                <a:lnTo>
                  <a:pt x="8386052" y="2966566"/>
                </a:lnTo>
                <a:lnTo>
                  <a:pt x="0" y="2966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6255" y="7085809"/>
            <a:ext cx="7495096" cy="245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281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Ilova orqali sogligingizni Sugurta qilish imkoni, Sug’urta tashkilotini tanlash imkoni, Sugurta Tolovini shuyerdan qilish, Sugurta mudatini ko’rish uzaytirish. Viloyatlar shaxarlarni tanlash.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95670" y="9172575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8135" y="534922"/>
            <a:ext cx="4230922" cy="5715870"/>
          </a:xfrm>
          <a:custGeom>
            <a:avLst/>
            <a:gdLst/>
            <a:ahLst/>
            <a:cxnLst/>
            <a:rect r="r" b="b" t="t" l="l"/>
            <a:pathLst>
              <a:path h="5715870" w="4230922">
                <a:moveTo>
                  <a:pt x="0" y="0"/>
                </a:moveTo>
                <a:lnTo>
                  <a:pt x="4230923" y="0"/>
                </a:lnTo>
                <a:lnTo>
                  <a:pt x="4230923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25703" y="493627"/>
            <a:ext cx="8903586" cy="5798460"/>
          </a:xfrm>
          <a:custGeom>
            <a:avLst/>
            <a:gdLst/>
            <a:ahLst/>
            <a:cxnLst/>
            <a:rect r="r" b="b" t="t" l="l"/>
            <a:pathLst>
              <a:path h="5798460" w="8903586">
                <a:moveTo>
                  <a:pt x="0" y="0"/>
                </a:moveTo>
                <a:lnTo>
                  <a:pt x="8903586" y="0"/>
                </a:lnTo>
                <a:lnTo>
                  <a:pt x="890358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851718" y="6629335"/>
            <a:ext cx="7670167" cy="3288584"/>
          </a:xfrm>
          <a:custGeom>
            <a:avLst/>
            <a:gdLst/>
            <a:ahLst/>
            <a:cxnLst/>
            <a:rect r="r" b="b" t="t" l="l"/>
            <a:pathLst>
              <a:path h="3288584" w="7670167">
                <a:moveTo>
                  <a:pt x="0" y="0"/>
                </a:moveTo>
                <a:lnTo>
                  <a:pt x="7670168" y="0"/>
                </a:lnTo>
                <a:lnTo>
                  <a:pt x="7670168" y="3288584"/>
                </a:lnTo>
                <a:lnTo>
                  <a:pt x="0" y="328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8904334" y="6629335"/>
            <a:ext cx="8543004" cy="1249414"/>
          </a:xfrm>
          <a:custGeom>
            <a:avLst/>
            <a:gdLst/>
            <a:ahLst/>
            <a:cxnLst/>
            <a:rect r="r" b="b" t="t" l="l"/>
            <a:pathLst>
              <a:path h="1249414" w="8543004">
                <a:moveTo>
                  <a:pt x="0" y="0"/>
                </a:moveTo>
                <a:lnTo>
                  <a:pt x="8543004" y="0"/>
                </a:lnTo>
                <a:lnTo>
                  <a:pt x="8543004" y="1249414"/>
                </a:lnTo>
                <a:lnTo>
                  <a:pt x="0" y="1249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6897" y="7180767"/>
            <a:ext cx="6716278" cy="185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35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Oila azolarini Nogironliklarini </a:t>
            </a:r>
          </a:p>
          <a:p>
            <a:pPr algn="ctr">
              <a:lnSpc>
                <a:spcPts val="4944"/>
              </a:lnSpc>
            </a:pPr>
            <a:r>
              <a:rPr lang="en-US" sz="35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korish va Malumotlarini olish </a:t>
            </a:r>
          </a:p>
          <a:p>
            <a:pPr algn="ctr">
              <a:lnSpc>
                <a:spcPts val="4944"/>
              </a:lnSpc>
            </a:pPr>
            <a:r>
              <a:rPr lang="en-US" sz="35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imkonini berish.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42337" y="6683391"/>
            <a:ext cx="8036013" cy="107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310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Nogironligi bolsa davolanish kuni va online  kasalxonadan joy olish imkoni.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21886" y="8953925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3789">
            <a:off x="8249187" y="-136632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19878"/>
            <a:ext cx="7602507" cy="7957847"/>
          </a:xfrm>
          <a:custGeom>
            <a:avLst/>
            <a:gdLst/>
            <a:ahLst/>
            <a:cxnLst/>
            <a:rect r="r" b="b" t="t" l="l"/>
            <a:pathLst>
              <a:path h="7957847" w="7602507">
                <a:moveTo>
                  <a:pt x="0" y="0"/>
                </a:moveTo>
                <a:lnTo>
                  <a:pt x="7602507" y="0"/>
                </a:lnTo>
                <a:lnTo>
                  <a:pt x="7602507" y="7957847"/>
                </a:lnTo>
                <a:lnTo>
                  <a:pt x="0" y="795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617" t="0" r="-6065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40836" y="2265078"/>
            <a:ext cx="7947127" cy="5115963"/>
          </a:xfrm>
          <a:custGeom>
            <a:avLst/>
            <a:gdLst/>
            <a:ahLst/>
            <a:cxnLst/>
            <a:rect r="r" b="b" t="t" l="l"/>
            <a:pathLst>
              <a:path h="5115963" w="7947127">
                <a:moveTo>
                  <a:pt x="0" y="0"/>
                </a:moveTo>
                <a:lnTo>
                  <a:pt x="7947127" y="0"/>
                </a:lnTo>
                <a:lnTo>
                  <a:pt x="7947127" y="5115963"/>
                </a:lnTo>
                <a:lnTo>
                  <a:pt x="0" y="5115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0285" y="9172575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4699" y="3185816"/>
            <a:ext cx="7218400" cy="318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8"/>
              </a:lnSpc>
            </a:pPr>
            <a:r>
              <a:rPr lang="en-US" sz="45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Login, Mobile_iD, ERI, QR-kod -  orqali Tizimdan ro’yhatdan o’tish va foydalanish kumkin.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1878" y="1097010"/>
            <a:ext cx="6503287" cy="8092979"/>
          </a:xfrm>
          <a:custGeom>
            <a:avLst/>
            <a:gdLst/>
            <a:ahLst/>
            <a:cxnLst/>
            <a:rect r="r" b="b" t="t" l="l"/>
            <a:pathLst>
              <a:path h="8092979" w="6503287">
                <a:moveTo>
                  <a:pt x="0" y="0"/>
                </a:moveTo>
                <a:lnTo>
                  <a:pt x="6503287" y="0"/>
                </a:lnTo>
                <a:lnTo>
                  <a:pt x="6503287" y="8092980"/>
                </a:lnTo>
                <a:lnTo>
                  <a:pt x="0" y="809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69200" y="495811"/>
            <a:ext cx="7671869" cy="4647689"/>
          </a:xfrm>
          <a:custGeom>
            <a:avLst/>
            <a:gdLst/>
            <a:ahLst/>
            <a:cxnLst/>
            <a:rect r="r" b="b" t="t" l="l"/>
            <a:pathLst>
              <a:path h="4647689" w="7671869">
                <a:moveTo>
                  <a:pt x="0" y="0"/>
                </a:moveTo>
                <a:lnTo>
                  <a:pt x="7671869" y="0"/>
                </a:lnTo>
                <a:lnTo>
                  <a:pt x="7671869" y="4647689"/>
                </a:lnTo>
                <a:lnTo>
                  <a:pt x="0" y="4647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9200" y="5322849"/>
            <a:ext cx="7671869" cy="4964151"/>
          </a:xfrm>
          <a:custGeom>
            <a:avLst/>
            <a:gdLst/>
            <a:ahLst/>
            <a:cxnLst/>
            <a:rect r="r" b="b" t="t" l="l"/>
            <a:pathLst>
              <a:path h="4964151" w="7671869">
                <a:moveTo>
                  <a:pt x="0" y="0"/>
                </a:moveTo>
                <a:lnTo>
                  <a:pt x="7671869" y="0"/>
                </a:lnTo>
                <a:lnTo>
                  <a:pt x="7671869" y="4964151"/>
                </a:lnTo>
                <a:lnTo>
                  <a:pt x="0" y="4964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778">
            <a:off x="13022492" y="3230064"/>
            <a:ext cx="7315200" cy="3102312"/>
          </a:xfrm>
          <a:custGeom>
            <a:avLst/>
            <a:gdLst/>
            <a:ahLst/>
            <a:cxnLst/>
            <a:rect r="r" b="b" t="t" l="l"/>
            <a:pathLst>
              <a:path h="3102312" w="7315200">
                <a:moveTo>
                  <a:pt x="0" y="0"/>
                </a:moveTo>
                <a:lnTo>
                  <a:pt x="7315200" y="0"/>
                </a:lnTo>
                <a:lnTo>
                  <a:pt x="7315200" y="3102312"/>
                </a:lnTo>
                <a:lnTo>
                  <a:pt x="0" y="3102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30730" y="2321012"/>
            <a:ext cx="2498723" cy="573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295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Ilovamizning telegram botiham mavzud bot bizning loyhamizga integratsiya qilingan botdanham foydalanish mumkin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050942" y="3401346"/>
            <a:ext cx="20389884" cy="1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7"/>
              </a:lnSpc>
            </a:pPr>
            <a:r>
              <a:rPr lang="en-US" sz="11148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64519" y="5385142"/>
            <a:ext cx="9162501" cy="103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2"/>
              </a:lnSpc>
            </a:pPr>
            <a:r>
              <a:rPr lang="en-US" sz="5580">
                <a:solidFill>
                  <a:srgbClr val="FFFFFF"/>
                </a:solidFill>
                <a:latin typeface="Robolt Vintage"/>
                <a:ea typeface="Robolt Vintage"/>
                <a:cs typeface="Robolt Vintage"/>
                <a:sym typeface="Robolt Vintage"/>
              </a:rPr>
              <a:t>E’TIBORINGIZ UCHUN RAXMAT!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856" y="2629538"/>
            <a:ext cx="5101021" cy="6041571"/>
          </a:xfrm>
          <a:custGeom>
            <a:avLst/>
            <a:gdLst/>
            <a:ahLst/>
            <a:cxnLst/>
            <a:rect r="r" b="b" t="t" l="l"/>
            <a:pathLst>
              <a:path h="6041571" w="5101021">
                <a:moveTo>
                  <a:pt x="0" y="0"/>
                </a:moveTo>
                <a:lnTo>
                  <a:pt x="5101020" y="0"/>
                </a:lnTo>
                <a:lnTo>
                  <a:pt x="5101020" y="6041570"/>
                </a:lnTo>
                <a:lnTo>
                  <a:pt x="0" y="604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7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23101" y="2122715"/>
            <a:ext cx="5661884" cy="7055216"/>
          </a:xfrm>
          <a:custGeom>
            <a:avLst/>
            <a:gdLst/>
            <a:ahLst/>
            <a:cxnLst/>
            <a:rect r="r" b="b" t="t" l="l"/>
            <a:pathLst>
              <a:path h="7055216" w="5661884">
                <a:moveTo>
                  <a:pt x="0" y="0"/>
                </a:moveTo>
                <a:lnTo>
                  <a:pt x="5661885" y="0"/>
                </a:lnTo>
                <a:lnTo>
                  <a:pt x="5661885" y="7055216"/>
                </a:lnTo>
                <a:lnTo>
                  <a:pt x="0" y="7055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54" r="0" b="-19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94561" y="1650951"/>
            <a:ext cx="6166358" cy="7942615"/>
          </a:xfrm>
          <a:custGeom>
            <a:avLst/>
            <a:gdLst/>
            <a:ahLst/>
            <a:cxnLst/>
            <a:rect r="r" b="b" t="t" l="l"/>
            <a:pathLst>
              <a:path h="7942615" w="6166358">
                <a:moveTo>
                  <a:pt x="0" y="0"/>
                </a:moveTo>
                <a:lnTo>
                  <a:pt x="6166357" y="0"/>
                </a:lnTo>
                <a:lnTo>
                  <a:pt x="6166357" y="7942615"/>
                </a:lnTo>
                <a:lnTo>
                  <a:pt x="0" y="7942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0783" y="226404"/>
            <a:ext cx="7463217" cy="1604592"/>
          </a:xfrm>
          <a:custGeom>
            <a:avLst/>
            <a:gdLst/>
            <a:ahLst/>
            <a:cxnLst/>
            <a:rect r="r" b="b" t="t" l="l"/>
            <a:pathLst>
              <a:path h="1604592" w="7463217">
                <a:moveTo>
                  <a:pt x="0" y="0"/>
                </a:moveTo>
                <a:lnTo>
                  <a:pt x="7463217" y="0"/>
                </a:lnTo>
                <a:lnTo>
                  <a:pt x="7463217" y="1604592"/>
                </a:lnTo>
                <a:lnTo>
                  <a:pt x="0" y="160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10328" y="9172575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3519" y="369570"/>
            <a:ext cx="7463217" cy="125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Ozi xaqidagi barcha malumotlarni korib borish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51732"/>
            <a:ext cx="4404932" cy="5802971"/>
          </a:xfrm>
          <a:custGeom>
            <a:avLst/>
            <a:gdLst/>
            <a:ahLst/>
            <a:cxnLst/>
            <a:rect r="r" b="b" t="t" l="l"/>
            <a:pathLst>
              <a:path h="5802971" w="4404932">
                <a:moveTo>
                  <a:pt x="0" y="0"/>
                </a:moveTo>
                <a:lnTo>
                  <a:pt x="4404932" y="0"/>
                </a:lnTo>
                <a:lnTo>
                  <a:pt x="4404932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8740" y="1715610"/>
            <a:ext cx="11134739" cy="7209744"/>
          </a:xfrm>
          <a:custGeom>
            <a:avLst/>
            <a:gdLst/>
            <a:ahLst/>
            <a:cxnLst/>
            <a:rect r="r" b="b" t="t" l="l"/>
            <a:pathLst>
              <a:path h="7209744" w="11134739">
                <a:moveTo>
                  <a:pt x="0" y="0"/>
                </a:moveTo>
                <a:lnTo>
                  <a:pt x="11134739" y="0"/>
                </a:lnTo>
                <a:lnTo>
                  <a:pt x="11134739" y="7209743"/>
                </a:lnTo>
                <a:lnTo>
                  <a:pt x="0" y="7209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90715">
            <a:off x="3779835" y="3462186"/>
            <a:ext cx="876301" cy="1393719"/>
          </a:xfrm>
          <a:custGeom>
            <a:avLst/>
            <a:gdLst/>
            <a:ahLst/>
            <a:cxnLst/>
            <a:rect r="r" b="b" t="t" l="l"/>
            <a:pathLst>
              <a:path h="1393719" w="876301">
                <a:moveTo>
                  <a:pt x="0" y="0"/>
                </a:moveTo>
                <a:lnTo>
                  <a:pt x="876301" y="0"/>
                </a:lnTo>
                <a:lnTo>
                  <a:pt x="876301" y="1393719"/>
                </a:lnTo>
                <a:lnTo>
                  <a:pt x="0" y="1393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71293" y="2218604"/>
            <a:ext cx="6145414" cy="4993149"/>
          </a:xfrm>
          <a:custGeom>
            <a:avLst/>
            <a:gdLst/>
            <a:ahLst/>
            <a:cxnLst/>
            <a:rect r="r" b="b" t="t" l="l"/>
            <a:pathLst>
              <a:path h="4993149" w="6145414">
                <a:moveTo>
                  <a:pt x="0" y="0"/>
                </a:moveTo>
                <a:lnTo>
                  <a:pt x="6145414" y="0"/>
                </a:lnTo>
                <a:lnTo>
                  <a:pt x="6145414" y="4993149"/>
                </a:lnTo>
                <a:lnTo>
                  <a:pt x="0" y="499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078526" y="8925353"/>
            <a:ext cx="566418" cy="1025191"/>
          </a:xfrm>
          <a:custGeom>
            <a:avLst/>
            <a:gdLst/>
            <a:ahLst/>
            <a:cxnLst/>
            <a:rect r="r" b="b" t="t" l="l"/>
            <a:pathLst>
              <a:path h="1025191" w="566418">
                <a:moveTo>
                  <a:pt x="0" y="0"/>
                </a:moveTo>
                <a:lnTo>
                  <a:pt x="566418" y="0"/>
                </a:lnTo>
                <a:lnTo>
                  <a:pt x="566418" y="1025192"/>
                </a:lnTo>
                <a:lnTo>
                  <a:pt x="0" y="1025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93889" y="1907310"/>
            <a:ext cx="6813838" cy="2807869"/>
          </a:xfrm>
          <a:custGeom>
            <a:avLst/>
            <a:gdLst/>
            <a:ahLst/>
            <a:cxnLst/>
            <a:rect r="r" b="b" t="t" l="l"/>
            <a:pathLst>
              <a:path h="2807869" w="6813838">
                <a:moveTo>
                  <a:pt x="0" y="0"/>
                </a:moveTo>
                <a:lnTo>
                  <a:pt x="6813838" y="0"/>
                </a:lnTo>
                <a:lnTo>
                  <a:pt x="6813838" y="2807869"/>
                </a:lnTo>
                <a:lnTo>
                  <a:pt x="0" y="2807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00285" y="9172575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45462" y="2179116"/>
            <a:ext cx="6813838" cy="19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Hohlagan joydan hohlagan Vrach korigiga yozilish imkoni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1847" y="769574"/>
            <a:ext cx="14764307" cy="8747852"/>
          </a:xfrm>
          <a:custGeom>
            <a:avLst/>
            <a:gdLst/>
            <a:ahLst/>
            <a:cxnLst/>
            <a:rect r="r" b="b" t="t" l="l"/>
            <a:pathLst>
              <a:path h="8747852" w="14764307">
                <a:moveTo>
                  <a:pt x="0" y="0"/>
                </a:moveTo>
                <a:lnTo>
                  <a:pt x="14764306" y="0"/>
                </a:lnTo>
                <a:lnTo>
                  <a:pt x="14764306" y="8747852"/>
                </a:lnTo>
                <a:lnTo>
                  <a:pt x="0" y="8747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5445" y="2621523"/>
            <a:ext cx="4572060" cy="4533532"/>
          </a:xfrm>
          <a:custGeom>
            <a:avLst/>
            <a:gdLst/>
            <a:ahLst/>
            <a:cxnLst/>
            <a:rect r="r" b="b" t="t" l="l"/>
            <a:pathLst>
              <a:path h="4533532" w="4572060">
                <a:moveTo>
                  <a:pt x="0" y="0"/>
                </a:moveTo>
                <a:lnTo>
                  <a:pt x="4572060" y="0"/>
                </a:lnTo>
                <a:lnTo>
                  <a:pt x="4572060" y="4533532"/>
                </a:lnTo>
                <a:lnTo>
                  <a:pt x="0" y="4533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4307">
            <a:off x="16802169" y="248592"/>
            <a:ext cx="575686" cy="1041965"/>
          </a:xfrm>
          <a:custGeom>
            <a:avLst/>
            <a:gdLst/>
            <a:ahLst/>
            <a:cxnLst/>
            <a:rect r="r" b="b" t="t" l="l"/>
            <a:pathLst>
              <a:path h="1041965" w="575686">
                <a:moveTo>
                  <a:pt x="0" y="0"/>
                </a:moveTo>
                <a:lnTo>
                  <a:pt x="575685" y="0"/>
                </a:lnTo>
                <a:lnTo>
                  <a:pt x="575685" y="1041964"/>
                </a:lnTo>
                <a:lnTo>
                  <a:pt x="0" y="1041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36967" y="769574"/>
            <a:ext cx="5616486" cy="1986832"/>
          </a:xfrm>
          <a:custGeom>
            <a:avLst/>
            <a:gdLst/>
            <a:ahLst/>
            <a:cxnLst/>
            <a:rect r="r" b="b" t="t" l="l"/>
            <a:pathLst>
              <a:path h="1986832" w="5616486">
                <a:moveTo>
                  <a:pt x="0" y="0"/>
                </a:moveTo>
                <a:lnTo>
                  <a:pt x="5616486" y="0"/>
                </a:lnTo>
                <a:lnTo>
                  <a:pt x="5616486" y="1986832"/>
                </a:lnTo>
                <a:lnTo>
                  <a:pt x="0" y="1986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28721" y="9441226"/>
            <a:ext cx="6430559" cy="60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2"/>
              </a:lnSpc>
            </a:pPr>
            <a:r>
              <a:rPr lang="en-US" sz="351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83112" y="981075"/>
            <a:ext cx="4984616" cy="147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Avvalgi vrach koriglarini korishi va bergan ko’rsatlalarini mumkin.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7801" y="792757"/>
            <a:ext cx="14412398" cy="8701486"/>
          </a:xfrm>
          <a:custGeom>
            <a:avLst/>
            <a:gdLst/>
            <a:ahLst/>
            <a:cxnLst/>
            <a:rect r="r" b="b" t="t" l="l"/>
            <a:pathLst>
              <a:path h="8701486" w="14412398">
                <a:moveTo>
                  <a:pt x="0" y="0"/>
                </a:moveTo>
                <a:lnTo>
                  <a:pt x="14412398" y="0"/>
                </a:lnTo>
                <a:lnTo>
                  <a:pt x="14412398" y="8701486"/>
                </a:lnTo>
                <a:lnTo>
                  <a:pt x="0" y="8701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285511">
            <a:off x="3335531" y="6147545"/>
            <a:ext cx="3483159" cy="3069534"/>
          </a:xfrm>
          <a:custGeom>
            <a:avLst/>
            <a:gdLst/>
            <a:ahLst/>
            <a:cxnLst/>
            <a:rect r="r" b="b" t="t" l="l"/>
            <a:pathLst>
              <a:path h="3069534" w="3483159">
                <a:moveTo>
                  <a:pt x="0" y="0"/>
                </a:moveTo>
                <a:lnTo>
                  <a:pt x="3483159" y="0"/>
                </a:lnTo>
                <a:lnTo>
                  <a:pt x="3483159" y="3069534"/>
                </a:lnTo>
                <a:lnTo>
                  <a:pt x="0" y="306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1610391" y="2111499"/>
            <a:ext cx="461056" cy="2060586"/>
          </a:xfrm>
          <a:custGeom>
            <a:avLst/>
            <a:gdLst/>
            <a:ahLst/>
            <a:cxnLst/>
            <a:rect r="r" b="b" t="t" l="l"/>
            <a:pathLst>
              <a:path h="2060586" w="461056">
                <a:moveTo>
                  <a:pt x="0" y="0"/>
                </a:moveTo>
                <a:lnTo>
                  <a:pt x="461056" y="0"/>
                </a:lnTo>
                <a:lnTo>
                  <a:pt x="461056" y="2060586"/>
                </a:lnTo>
                <a:lnTo>
                  <a:pt x="0" y="2060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2028264" y="4874376"/>
            <a:ext cx="461056" cy="2060586"/>
          </a:xfrm>
          <a:custGeom>
            <a:avLst/>
            <a:gdLst/>
            <a:ahLst/>
            <a:cxnLst/>
            <a:rect r="r" b="b" t="t" l="l"/>
            <a:pathLst>
              <a:path h="2060586" w="461056">
                <a:moveTo>
                  <a:pt x="0" y="0"/>
                </a:moveTo>
                <a:lnTo>
                  <a:pt x="461056" y="0"/>
                </a:lnTo>
                <a:lnTo>
                  <a:pt x="461056" y="2060587"/>
                </a:lnTo>
                <a:lnTo>
                  <a:pt x="0" y="2060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1610391" y="7688107"/>
            <a:ext cx="461056" cy="2060586"/>
          </a:xfrm>
          <a:custGeom>
            <a:avLst/>
            <a:gdLst/>
            <a:ahLst/>
            <a:cxnLst/>
            <a:rect r="r" b="b" t="t" l="l"/>
            <a:pathLst>
              <a:path h="2060586" w="461056">
                <a:moveTo>
                  <a:pt x="0" y="0"/>
                </a:moveTo>
                <a:lnTo>
                  <a:pt x="461056" y="0"/>
                </a:lnTo>
                <a:lnTo>
                  <a:pt x="461056" y="2060587"/>
                </a:lnTo>
                <a:lnTo>
                  <a:pt x="0" y="2060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4781" y="3372320"/>
            <a:ext cx="1558593" cy="1558593"/>
          </a:xfrm>
          <a:custGeom>
            <a:avLst/>
            <a:gdLst/>
            <a:ahLst/>
            <a:cxnLst/>
            <a:rect r="r" b="b" t="t" l="l"/>
            <a:pathLst>
              <a:path h="1558593" w="1558593">
                <a:moveTo>
                  <a:pt x="0" y="0"/>
                </a:moveTo>
                <a:lnTo>
                  <a:pt x="1558593" y="0"/>
                </a:lnTo>
                <a:lnTo>
                  <a:pt x="1558593" y="1558593"/>
                </a:lnTo>
                <a:lnTo>
                  <a:pt x="0" y="1558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791576" y="3419945"/>
            <a:ext cx="1558593" cy="1558593"/>
          </a:xfrm>
          <a:custGeom>
            <a:avLst/>
            <a:gdLst/>
            <a:ahLst/>
            <a:cxnLst/>
            <a:rect r="r" b="b" t="t" l="l"/>
            <a:pathLst>
              <a:path h="1558593" w="1558593">
                <a:moveTo>
                  <a:pt x="0" y="0"/>
                </a:moveTo>
                <a:lnTo>
                  <a:pt x="1558593" y="0"/>
                </a:lnTo>
                <a:lnTo>
                  <a:pt x="1558593" y="1558593"/>
                </a:lnTo>
                <a:lnTo>
                  <a:pt x="0" y="1558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21453" y="1232327"/>
            <a:ext cx="6828747" cy="2919289"/>
          </a:xfrm>
          <a:custGeom>
            <a:avLst/>
            <a:gdLst/>
            <a:ahLst/>
            <a:cxnLst/>
            <a:rect r="r" b="b" t="t" l="l"/>
            <a:pathLst>
              <a:path h="2919289" w="6828747">
                <a:moveTo>
                  <a:pt x="0" y="0"/>
                </a:moveTo>
                <a:lnTo>
                  <a:pt x="6828746" y="0"/>
                </a:lnTo>
                <a:lnTo>
                  <a:pt x="6828746" y="2919289"/>
                </a:lnTo>
                <a:lnTo>
                  <a:pt x="0" y="2919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18896" y="9475193"/>
            <a:ext cx="5939896" cy="5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80166" y="1413357"/>
            <a:ext cx="5812883" cy="246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7"/>
              </a:lnSpc>
            </a:pPr>
            <a:r>
              <a:rPr lang="en-US" sz="466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Vrach yozgan retseplarni elektron olish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6873" y="702473"/>
            <a:ext cx="14944675" cy="8555827"/>
          </a:xfrm>
          <a:custGeom>
            <a:avLst/>
            <a:gdLst/>
            <a:ahLst/>
            <a:cxnLst/>
            <a:rect r="r" b="b" t="t" l="l"/>
            <a:pathLst>
              <a:path h="8555827" w="14944675">
                <a:moveTo>
                  <a:pt x="0" y="0"/>
                </a:moveTo>
                <a:lnTo>
                  <a:pt x="14944675" y="0"/>
                </a:lnTo>
                <a:lnTo>
                  <a:pt x="14944675" y="8555827"/>
                </a:lnTo>
                <a:lnTo>
                  <a:pt x="0" y="8555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09273">
            <a:off x="3722787" y="6861995"/>
            <a:ext cx="1158779" cy="1560646"/>
          </a:xfrm>
          <a:custGeom>
            <a:avLst/>
            <a:gdLst/>
            <a:ahLst/>
            <a:cxnLst/>
            <a:rect r="r" b="b" t="t" l="l"/>
            <a:pathLst>
              <a:path h="1560646" w="1158779">
                <a:moveTo>
                  <a:pt x="0" y="0"/>
                </a:moveTo>
                <a:lnTo>
                  <a:pt x="1158779" y="0"/>
                </a:lnTo>
                <a:lnTo>
                  <a:pt x="1158779" y="1560646"/>
                </a:lnTo>
                <a:lnTo>
                  <a:pt x="0" y="1560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6985">
            <a:off x="11958311" y="5067992"/>
            <a:ext cx="2525961" cy="3152526"/>
          </a:xfrm>
          <a:custGeom>
            <a:avLst/>
            <a:gdLst/>
            <a:ahLst/>
            <a:cxnLst/>
            <a:rect r="r" b="b" t="t" l="l"/>
            <a:pathLst>
              <a:path h="3152526" w="2525961">
                <a:moveTo>
                  <a:pt x="0" y="0"/>
                </a:moveTo>
                <a:lnTo>
                  <a:pt x="2525962" y="0"/>
                </a:lnTo>
                <a:lnTo>
                  <a:pt x="2525962" y="3152526"/>
                </a:lnTo>
                <a:lnTo>
                  <a:pt x="0" y="3152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7426360" y="1664717"/>
            <a:ext cx="509250" cy="2275980"/>
          </a:xfrm>
          <a:custGeom>
            <a:avLst/>
            <a:gdLst/>
            <a:ahLst/>
            <a:cxnLst/>
            <a:rect r="r" b="b" t="t" l="l"/>
            <a:pathLst>
              <a:path h="2275980" w="509250">
                <a:moveTo>
                  <a:pt x="0" y="0"/>
                </a:moveTo>
                <a:lnTo>
                  <a:pt x="509251" y="0"/>
                </a:lnTo>
                <a:lnTo>
                  <a:pt x="509251" y="2275980"/>
                </a:lnTo>
                <a:lnTo>
                  <a:pt x="0" y="227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9451541" y="1987807"/>
            <a:ext cx="364668" cy="1629800"/>
          </a:xfrm>
          <a:custGeom>
            <a:avLst/>
            <a:gdLst/>
            <a:ahLst/>
            <a:cxnLst/>
            <a:rect r="r" b="b" t="t" l="l"/>
            <a:pathLst>
              <a:path h="1629800" w="364668">
                <a:moveTo>
                  <a:pt x="0" y="0"/>
                </a:moveTo>
                <a:lnTo>
                  <a:pt x="364668" y="0"/>
                </a:lnTo>
                <a:lnTo>
                  <a:pt x="364668" y="1629800"/>
                </a:lnTo>
                <a:lnTo>
                  <a:pt x="0" y="1629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49281" y="2806939"/>
            <a:ext cx="6144022" cy="2173448"/>
          </a:xfrm>
          <a:custGeom>
            <a:avLst/>
            <a:gdLst/>
            <a:ahLst/>
            <a:cxnLst/>
            <a:rect r="r" b="b" t="t" l="l"/>
            <a:pathLst>
              <a:path h="2173448" w="6144022">
                <a:moveTo>
                  <a:pt x="0" y="0"/>
                </a:moveTo>
                <a:lnTo>
                  <a:pt x="6144022" y="0"/>
                </a:lnTo>
                <a:lnTo>
                  <a:pt x="6144022" y="2173448"/>
                </a:lnTo>
                <a:lnTo>
                  <a:pt x="0" y="2173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42996" y="9458166"/>
            <a:ext cx="6091876" cy="58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3"/>
              </a:lnSpc>
            </a:pPr>
            <a:r>
              <a:rPr lang="en-US" sz="333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75293" y="3104748"/>
            <a:ext cx="5603710" cy="151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Shu yoshqacha bolgan kasallikva tashxislarni ko’rish va yuklab olish imkoni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897" y="1159392"/>
            <a:ext cx="16964205" cy="7455027"/>
          </a:xfrm>
          <a:custGeom>
            <a:avLst/>
            <a:gdLst/>
            <a:ahLst/>
            <a:cxnLst/>
            <a:rect r="r" b="b" t="t" l="l"/>
            <a:pathLst>
              <a:path h="7455027" w="16964205">
                <a:moveTo>
                  <a:pt x="0" y="0"/>
                </a:moveTo>
                <a:lnTo>
                  <a:pt x="16964206" y="0"/>
                </a:lnTo>
                <a:lnTo>
                  <a:pt x="16964206" y="7455027"/>
                </a:lnTo>
                <a:lnTo>
                  <a:pt x="0" y="7455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0" b="-9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6404">
            <a:off x="2873716" y="7230149"/>
            <a:ext cx="1847085" cy="1443035"/>
          </a:xfrm>
          <a:custGeom>
            <a:avLst/>
            <a:gdLst/>
            <a:ahLst/>
            <a:cxnLst/>
            <a:rect r="r" b="b" t="t" l="l"/>
            <a:pathLst>
              <a:path h="1443035" w="1847085">
                <a:moveTo>
                  <a:pt x="0" y="0"/>
                </a:moveTo>
                <a:lnTo>
                  <a:pt x="1847084" y="0"/>
                </a:lnTo>
                <a:lnTo>
                  <a:pt x="1847084" y="1443035"/>
                </a:lnTo>
                <a:lnTo>
                  <a:pt x="0" y="1443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61844">
            <a:off x="15600393" y="4397739"/>
            <a:ext cx="1099252" cy="978334"/>
          </a:xfrm>
          <a:custGeom>
            <a:avLst/>
            <a:gdLst/>
            <a:ahLst/>
            <a:cxnLst/>
            <a:rect r="r" b="b" t="t" l="l"/>
            <a:pathLst>
              <a:path h="978334" w="1099252">
                <a:moveTo>
                  <a:pt x="0" y="0"/>
                </a:moveTo>
                <a:lnTo>
                  <a:pt x="1099252" y="0"/>
                </a:lnTo>
                <a:lnTo>
                  <a:pt x="1099252" y="978334"/>
                </a:lnTo>
                <a:lnTo>
                  <a:pt x="0" y="978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0285" y="9172575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5100285" y="5678949"/>
            <a:ext cx="7481591" cy="2646613"/>
          </a:xfrm>
          <a:custGeom>
            <a:avLst/>
            <a:gdLst/>
            <a:ahLst/>
            <a:cxnLst/>
            <a:rect r="r" b="b" t="t" l="l"/>
            <a:pathLst>
              <a:path h="2646613" w="7481591">
                <a:moveTo>
                  <a:pt x="0" y="0"/>
                </a:moveTo>
                <a:lnTo>
                  <a:pt x="7481591" y="0"/>
                </a:lnTo>
                <a:lnTo>
                  <a:pt x="7481591" y="2646612"/>
                </a:lnTo>
                <a:lnTo>
                  <a:pt x="0" y="2646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4717" y="6140647"/>
            <a:ext cx="748159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Rengen tasvirlarini olish korish imkoni.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157" y="438932"/>
            <a:ext cx="14615199" cy="9024886"/>
          </a:xfrm>
          <a:custGeom>
            <a:avLst/>
            <a:gdLst/>
            <a:ahLst/>
            <a:cxnLst/>
            <a:rect r="r" b="b" t="t" l="l"/>
            <a:pathLst>
              <a:path h="9024886" w="14615199">
                <a:moveTo>
                  <a:pt x="0" y="0"/>
                </a:moveTo>
                <a:lnTo>
                  <a:pt x="14615199" y="0"/>
                </a:lnTo>
                <a:lnTo>
                  <a:pt x="14615199" y="9024886"/>
                </a:lnTo>
                <a:lnTo>
                  <a:pt x="0" y="902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0179">
            <a:off x="4831373" y="7393292"/>
            <a:ext cx="1293278" cy="1288428"/>
          </a:xfrm>
          <a:custGeom>
            <a:avLst/>
            <a:gdLst/>
            <a:ahLst/>
            <a:cxnLst/>
            <a:rect r="r" b="b" t="t" l="l"/>
            <a:pathLst>
              <a:path h="1288428" w="1293278">
                <a:moveTo>
                  <a:pt x="0" y="0"/>
                </a:moveTo>
                <a:lnTo>
                  <a:pt x="1293278" y="0"/>
                </a:lnTo>
                <a:lnTo>
                  <a:pt x="1293278" y="1288428"/>
                </a:lnTo>
                <a:lnTo>
                  <a:pt x="0" y="1288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99492">
            <a:off x="12207266" y="3170095"/>
            <a:ext cx="2502835" cy="2227523"/>
          </a:xfrm>
          <a:custGeom>
            <a:avLst/>
            <a:gdLst/>
            <a:ahLst/>
            <a:cxnLst/>
            <a:rect r="r" b="b" t="t" l="l"/>
            <a:pathLst>
              <a:path h="2227523" w="2502835">
                <a:moveTo>
                  <a:pt x="0" y="0"/>
                </a:moveTo>
                <a:lnTo>
                  <a:pt x="2502835" y="0"/>
                </a:lnTo>
                <a:lnTo>
                  <a:pt x="2502835" y="2227523"/>
                </a:lnTo>
                <a:lnTo>
                  <a:pt x="0" y="2227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6218645" y="3652209"/>
            <a:ext cx="6029011" cy="4114800"/>
          </a:xfrm>
          <a:custGeom>
            <a:avLst/>
            <a:gdLst/>
            <a:ahLst/>
            <a:cxnLst/>
            <a:rect r="r" b="b" t="t" l="l"/>
            <a:pathLst>
              <a:path h="4114800" w="6029011">
                <a:moveTo>
                  <a:pt x="0" y="0"/>
                </a:moveTo>
                <a:lnTo>
                  <a:pt x="6029011" y="0"/>
                </a:lnTo>
                <a:lnTo>
                  <a:pt x="6029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72217" y="4574552"/>
            <a:ext cx="5721868" cy="219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6"/>
              </a:lnSpc>
            </a:pPr>
            <a:r>
              <a:rPr lang="en-US" sz="417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Shu yoshgacha otkazgan jaroxlik amaliyotlarini korish.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00285" y="9378093"/>
            <a:ext cx="8087430" cy="7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Cybersecurity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DAG53flV8WA</dc:identifier>
  <dcterms:modified xsi:type="dcterms:W3CDTF">2011-08-01T06:04:30Z</dcterms:modified>
  <cp:revision>1</cp:revision>
  <dc:title>Cybersecurity</dc:title>
</cp:coreProperties>
</file>